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57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判断下列句子与短文内容是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并根据短文的描述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画出这个动物。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small animal. I have a short tail, big ears, white hair, and red eyes. I like carrots. I am very cute. Please guess, what am 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big animal.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a long tail and small ears.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rabbit.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989354"/>
            <a:ext cx="2664296" cy="4941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7414" y="3429000"/>
            <a:ext cx="3312368" cy="21618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10408" y="350100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414908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7971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15486" y="4005064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05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选择正确答案。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Hello, I am Alex. I can draw. This is my picture about a toy shop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玩具商店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at this toy cow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It’s black and white. Look at this toy pig. It’s small and pink. The toy duck can swim. It’s cute. The toy tiger is black and yellow. The toy 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狮子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big and brown. The mummy giraffe is tall, but the baby giraffe is short.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53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picture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8547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zoo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8547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8547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toy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shop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6753" y="1484784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91621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由文章第三句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picture about a toy shop.”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可知，图片是关于玩具商店的，故选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4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833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toy cow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black and yellow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white and black	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big and brown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3700189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this toy cow. It’s black and white.”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可知，奶牛是黑白相间的，故选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232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46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8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animal toys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动物玩具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do you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Can you draw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1162907"/>
            <a:ext cx="3619500" cy="58039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2568563"/>
            <a:ext cx="8136903" cy="1868549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8831510" y="2496555"/>
            <a:ext cx="2828731" cy="26606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2558" y="2657322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I like toy monkeys.</a:t>
            </a:r>
            <a:r>
              <a:rPr lang="zh-CN" altLang="zh-CN" sz="3500" dirty="0">
                <a:cs typeface="Times New Roman" panose="02020603050405020304" pitchFamily="18" charset="0"/>
              </a:rPr>
              <a:t>（</a:t>
            </a:r>
            <a:r>
              <a:rPr lang="zh-CN" altLang="zh-CN" sz="35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答案不唯一，合理即可</a:t>
            </a:r>
            <a:r>
              <a:rPr lang="zh-CN" altLang="zh-CN" sz="3500" dirty="0">
                <a:cs typeface="Times New Roman" panose="02020603050405020304" pitchFamily="18" charset="0"/>
              </a:rPr>
              <a:t>）</a:t>
            </a:r>
            <a:endParaRPr lang="zh-CN" altLang="en-US" sz="3500" dirty="0"/>
          </a:p>
        </p:txBody>
      </p:sp>
      <p:sp>
        <p:nvSpPr>
          <p:cNvPr id="7" name="文本框 6"/>
          <p:cNvSpPr txBox="1"/>
          <p:nvPr/>
        </p:nvSpPr>
        <p:spPr>
          <a:xfrm>
            <a:off x="9335566" y="3487992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60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195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2025-06-07T06:07:48Z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